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22" autoAdjust="0"/>
  </p:normalViewPr>
  <p:slideViewPr>
    <p:cSldViewPr>
      <p:cViewPr>
        <p:scale>
          <a:sx n="75" d="100"/>
          <a:sy n="75" d="100"/>
        </p:scale>
        <p:origin x="-1788" y="-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3F56D-816C-4D61-9DE0-3356522C9941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C3919F-B716-4814-8D35-7304861C0470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92023248" TargetMode="External"/><Relationship Id="rId3" Type="http://schemas.openxmlformats.org/officeDocument/2006/relationships/hyperlink" Target="https://www.youtube.com/watch?v=MzmBwd9Y5Es" TargetMode="External"/><Relationship Id="rId7" Type="http://schemas.openxmlformats.org/officeDocument/2006/relationships/hyperlink" Target="https://vimeo.com/120870124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vimeo.com/121767667" TargetMode="External"/><Relationship Id="rId5" Type="http://schemas.openxmlformats.org/officeDocument/2006/relationships/hyperlink" Target="https://vimeo.com/222161545" TargetMode="External"/><Relationship Id="rId10" Type="http://schemas.openxmlformats.org/officeDocument/2006/relationships/hyperlink" Target="https://www.youtube.com/watch?v=srIijKkLryA" TargetMode="External"/><Relationship Id="rId4" Type="http://schemas.openxmlformats.org/officeDocument/2006/relationships/hyperlink" Target="https://www.youtube.com/watch?v=c7Z5H_KNb3E" TargetMode="External"/><Relationship Id="rId9" Type="http://schemas.openxmlformats.org/officeDocument/2006/relationships/hyperlink" Target="https://vimeo.com/6164369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Gb8BM2TBk&amp;t=30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youtube.com/watch?v=_pOKoIAnybg&amp;t=43s" TargetMode="External"/><Relationship Id="rId4" Type="http://schemas.openxmlformats.org/officeDocument/2006/relationships/hyperlink" Target="https://www.youtube.com/watch?v=pkjJsYsy5c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upoznavanje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učenika,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upoznavanje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radnim prostorom </a:t>
            </a:r>
          </a:p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upoznati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učenike s učionicom i pravilima ponašanja u njoj,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inzistirati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poštovanju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rada, prostora i svih sudionika u nastavi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kratki dokumentarni film iz životne svakodnevice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-učenik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prati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film, a potom jezgrovito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sadržaje i aktivnosti koje je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uočio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promatrajući prostor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Prijedlozi za film:</a:t>
            </a:r>
          </a:p>
          <a:p>
            <a:r>
              <a:rPr lang="hr-HR" dirty="0" smtClean="0">
                <a:hlinkClick r:id="rId3"/>
              </a:rPr>
              <a:t>https://www.youtube.com/watch?v=MzmBwd9Y5Es</a:t>
            </a:r>
            <a:r>
              <a:rPr lang="hr-HR" dirty="0" smtClean="0"/>
              <a:t> Razglednica</a:t>
            </a:r>
            <a:r>
              <a:rPr lang="hr-HR" baseline="0" dirty="0" smtClean="0"/>
              <a:t> – Zagreb</a:t>
            </a:r>
          </a:p>
          <a:p>
            <a:r>
              <a:rPr lang="hr-HR" dirty="0" smtClean="0">
                <a:hlinkClick r:id="rId4"/>
              </a:rPr>
              <a:t>https://www.youtube.com/watch?v=c7Z5H_KNb3E</a:t>
            </a:r>
            <a:r>
              <a:rPr lang="hr-HR" dirty="0" smtClean="0"/>
              <a:t> One day in Chicago</a:t>
            </a:r>
          </a:p>
          <a:p>
            <a:r>
              <a:rPr lang="hr-HR" dirty="0" smtClean="0">
                <a:hlinkClick r:id="rId5"/>
              </a:rPr>
              <a:t>https://vimeo.com/222161545</a:t>
            </a:r>
            <a:r>
              <a:rPr lang="hr-HR" dirty="0" smtClean="0"/>
              <a:t> – jedan dan ribara na moru</a:t>
            </a:r>
          </a:p>
          <a:p>
            <a:r>
              <a:rPr lang="hr-HR" dirty="0" smtClean="0">
                <a:hlinkClick r:id="rId6"/>
              </a:rPr>
              <a:t>https://vimeo.com/121767667</a:t>
            </a:r>
            <a:r>
              <a:rPr lang="hr-HR" dirty="0" smtClean="0"/>
              <a:t> – kratki eksperimentalni film - The Sound of Ants</a:t>
            </a:r>
          </a:p>
          <a:p>
            <a:r>
              <a:rPr lang="hr-HR" dirty="0" smtClean="0">
                <a:hlinkClick r:id="rId7"/>
              </a:rPr>
              <a:t>https://vimeo.com/120870124</a:t>
            </a:r>
            <a:r>
              <a:rPr lang="hr-HR" dirty="0" smtClean="0"/>
              <a:t> - jedna</a:t>
            </a:r>
            <a:r>
              <a:rPr lang="hr-HR" baseline="0" dirty="0" smtClean="0"/>
              <a:t> večer u Malinskoj</a:t>
            </a:r>
          </a:p>
          <a:p>
            <a:r>
              <a:rPr lang="hr-HR" dirty="0" smtClean="0">
                <a:hlinkClick r:id="rId8"/>
              </a:rPr>
              <a:t>https://vimeo.com/92023248</a:t>
            </a:r>
            <a:r>
              <a:rPr lang="hr-HR" dirty="0" smtClean="0"/>
              <a:t> – Duga Resa, promo film</a:t>
            </a:r>
          </a:p>
          <a:p>
            <a:r>
              <a:rPr lang="hr-HR" dirty="0" smtClean="0">
                <a:hlinkClick r:id="rId9"/>
              </a:rPr>
              <a:t>https://vimeo.com/61643691</a:t>
            </a:r>
            <a:r>
              <a:rPr lang="hr-HR" dirty="0" smtClean="0"/>
              <a:t> – Selo moje malo, glazbeni spot; dan i noć u Karlovcu</a:t>
            </a:r>
          </a:p>
          <a:p>
            <a:r>
              <a:rPr lang="hr-HR" dirty="0" smtClean="0">
                <a:hlinkClick r:id="rId10"/>
              </a:rPr>
              <a:t>https://www.youtube.com/watch?v=srIijKkLryA</a:t>
            </a:r>
            <a:r>
              <a:rPr lang="hr-HR" dirty="0" smtClean="0"/>
              <a:t> – Karlovac, promo video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uz pomoć filma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navodi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geografske sadržaje,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razvrstava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prirodni i društveni sadržaj,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bilješke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čita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 u udžbeniku i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definiciju geografije kao znanosti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čita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tekst u udžbeniku i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definiciju geografije kao znanosti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 znači biti geograf?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Kako postati dobar geograf?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 je važno postati dobar geograf ?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učenik ce zapisati razmišljanja u obliku natuknica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objasniti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svrhu učenja geografije,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navesti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zadaće i značenje novog nastavnog predmeta</a:t>
            </a:r>
          </a:p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sluša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učiteljevo izlaganje,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razgovara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upoznati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učenike s planom i programom geografije, potrebnom literaturom i priborom,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obrazložiti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funkcijuudžbenika, radne bilježnice, školskog atlasa, bilježnice i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dogovoriti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o načinu i ciljevima rada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obrazložiti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metode učenja geografije, kako se služiti tekstom i prilozima uz tekst, kako istaknuti i skicirati najvažnije gradivo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upoznaje se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udžbenikom, radnom bilježnicom, atlasom i ostalim priborom potrebnim za učenje geografije,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sluša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učiteljevo izlaganje,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prati sadržaj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udžbeniku,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zapisuje bilješke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ispisati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termine održavanja pisanih provjera znanja i praktičnih radova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upoznati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učenike s načinom praćenja, provjeravanja, vrednovanja, ocjenjivanja</a:t>
            </a:r>
          </a:p>
          <a:p>
            <a:pPr>
              <a:buFontTx/>
              <a:buChar char="-"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What is geography: </a:t>
            </a:r>
            <a:r>
              <a:rPr lang="hr-HR" dirty="0" smtClean="0">
                <a:hlinkClick r:id="rId3"/>
              </a:rPr>
              <a:t>https://www.youtube.com/watch?v=sgGb8BM2TBk&amp;t=30s</a:t>
            </a:r>
            <a:endParaRPr lang="hr-HR" dirty="0" smtClean="0"/>
          </a:p>
          <a:p>
            <a:r>
              <a:rPr lang="hr-HR" dirty="0" smtClean="0"/>
              <a:t>Geography – english</a:t>
            </a:r>
            <a:r>
              <a:rPr lang="hr-HR" baseline="0" dirty="0" smtClean="0"/>
              <a:t> educational video: </a:t>
            </a:r>
            <a:r>
              <a:rPr lang="hr-HR" dirty="0" smtClean="0">
                <a:hlinkClick r:id="rId4"/>
              </a:rPr>
              <a:t>https://www.youtube.com/watch?v=pkjJsYsy5cA</a:t>
            </a:r>
            <a:endParaRPr lang="hr-HR" dirty="0" smtClean="0"/>
          </a:p>
          <a:p>
            <a:r>
              <a:rPr lang="hr-HR" dirty="0" smtClean="0"/>
              <a:t>What is</a:t>
            </a:r>
            <a:r>
              <a:rPr lang="hr-HR" baseline="0" dirty="0" smtClean="0"/>
              <a:t> geography: </a:t>
            </a:r>
            <a:r>
              <a:rPr lang="hr-HR" dirty="0" smtClean="0">
                <a:hlinkClick r:id="rId5"/>
              </a:rPr>
              <a:t>https://www.youtube.com/watch?v=_pOKoIAnybg&amp;t=43s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3919F-B716-4814-8D35-7304861C0470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12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Geografija – što je i čemu nas uči?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O Geografiji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Dobrodošli na prvi sat geografije!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Upoznavanje</a:t>
            </a:r>
          </a:p>
          <a:p>
            <a:r>
              <a:rPr lang="hr-HR" dirty="0" smtClean="0"/>
              <a:t>Radni prostor</a:t>
            </a:r>
          </a:p>
          <a:p>
            <a:r>
              <a:rPr lang="hr-HR" dirty="0" smtClean="0"/>
              <a:t>Pravila ponašanja</a:t>
            </a:r>
          </a:p>
          <a:p>
            <a:endParaRPr lang="hr-HR" dirty="0"/>
          </a:p>
        </p:txBody>
      </p:sp>
      <p:pic>
        <p:nvPicPr>
          <p:cNvPr id="1032" name="Picture 8" descr="C:\Users\Svjetlana\Downloads\kisspng-classroom-student-clip-art-teacher-cliparts-transparent-5a7ca818753bf1.23397336151811893648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0375" y="1485900"/>
            <a:ext cx="4620638" cy="3257550"/>
          </a:xfrm>
          <a:prstGeom prst="rect">
            <a:avLst/>
          </a:prstGeom>
          <a:noFill/>
        </p:spPr>
      </p:pic>
      <p:sp>
        <p:nvSpPr>
          <p:cNvPr id="10" name="Snip and Round Single Corner Rectangle 9"/>
          <p:cNvSpPr/>
          <p:nvPr/>
        </p:nvSpPr>
        <p:spPr>
          <a:xfrm>
            <a:off x="530225" y="3476625"/>
            <a:ext cx="3498850" cy="1146175"/>
          </a:xfrm>
          <a:prstGeom prst="snip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i="1" dirty="0" smtClean="0"/>
              <a:t>Poštovanje rada, prostora </a:t>
            </a:r>
            <a:br>
              <a:rPr lang="hr-HR" sz="2000" i="1" dirty="0" smtClean="0"/>
            </a:br>
            <a:r>
              <a:rPr lang="hr-HR" sz="2000" i="1" dirty="0" smtClean="0"/>
              <a:t>i svih sudionika u nastavi</a:t>
            </a:r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Kratki dokumentarni film: </a:t>
            </a:r>
            <a:r>
              <a:rPr lang="hr-HR" sz="1600" i="1" dirty="0" smtClean="0"/>
              <a:t>odabrati link iz bilješki ispod slajda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3637"/>
            <a:ext cx="5502275" cy="3030985"/>
          </a:xfrm>
        </p:spPr>
        <p:txBody>
          <a:bodyPr/>
          <a:lstStyle/>
          <a:p>
            <a:r>
              <a:rPr lang="hr-HR" dirty="0" smtClean="0"/>
              <a:t>Zapišite sadržaje i aktivnosti koje ste uočili promatrajući prostor</a:t>
            </a:r>
            <a:endParaRPr lang="hr-HR" dirty="0"/>
          </a:p>
        </p:txBody>
      </p:sp>
      <p:pic>
        <p:nvPicPr>
          <p:cNvPr id="13315" name="Picture 3" descr="C:\Users\Svjetlana\AppData\Local\Microsoft\Windows\Temporary Internet Files\Content.IE5\C3XQ37EU\Media_Player_Classic_MPC_With_Shadow_With_Numbers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7316">
            <a:off x="6006627" y="1711798"/>
            <a:ext cx="2622550" cy="2622550"/>
          </a:xfrm>
          <a:prstGeom prst="rect">
            <a:avLst/>
          </a:prstGeom>
          <a:noFill/>
        </p:spPr>
      </p:pic>
      <p:pic>
        <p:nvPicPr>
          <p:cNvPr id="13317" name="Picture 5" descr="https://1.bp.blogspot.com/--olMI2zLaT0/WmEGSs8F4hI/AAAAAAAACR0/BRAKSF-a4DEFoEqSTolFIvXywjftIHd9QCLcBGAs/s320/girl-writing-star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200" y="3114675"/>
            <a:ext cx="2352675" cy="1852732"/>
          </a:xfrm>
          <a:prstGeom prst="rect">
            <a:avLst/>
          </a:prstGeom>
          <a:noFill/>
        </p:spPr>
      </p:pic>
      <p:pic>
        <p:nvPicPr>
          <p:cNvPr id="13318" name="Picture 6" descr="C:\Users\Svjetlana\AppData\Local\Microsoft\Windows\Temporary Internet Files\Content.IE5\I1QKF4EE\1024px-Accessories-text-editor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475" y="2752725"/>
            <a:ext cx="2051050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Prirodni geografski sadržaji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 smtClean="0"/>
              <a:t>Vode</a:t>
            </a:r>
          </a:p>
          <a:p>
            <a:r>
              <a:rPr lang="hr-HR" dirty="0" smtClean="0"/>
              <a:t>Biljni i životinjski svijet</a:t>
            </a:r>
          </a:p>
          <a:p>
            <a:r>
              <a:rPr lang="hr-HR" dirty="0" smtClean="0"/>
              <a:t>Klima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Društveni geografski sadržaji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Promet</a:t>
            </a:r>
          </a:p>
          <a:p>
            <a:r>
              <a:rPr lang="hr-HR" dirty="0" smtClean="0"/>
              <a:t>Naselja </a:t>
            </a:r>
          </a:p>
          <a:p>
            <a:r>
              <a:rPr lang="hr-HR" dirty="0" smtClean="0"/>
              <a:t>Stanovništvo</a:t>
            </a:r>
          </a:p>
          <a:p>
            <a:r>
              <a:rPr lang="hr-HR" dirty="0" smtClean="0"/>
              <a:t>Ljudske djelatnosti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Što je geografija?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000" dirty="0" smtClean="0"/>
              <a:t>Što znači biti dobar geograf?</a:t>
            </a:r>
          </a:p>
          <a:p>
            <a:r>
              <a:rPr lang="hr-HR" sz="3000" dirty="0" smtClean="0"/>
              <a:t>Kako postati dobar geograf?</a:t>
            </a:r>
          </a:p>
          <a:p>
            <a:r>
              <a:rPr lang="hr-HR" sz="3000" dirty="0" smtClean="0"/>
              <a:t>Zašto je važno postati dobar geograf ?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711200" y="3235325"/>
            <a:ext cx="7781925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/>
              <a:t>Geografija je znanost o odnosima prirodnih</a:t>
            </a:r>
            <a:r>
              <a:rPr lang="hr-HR" dirty="0" smtClean="0"/>
              <a:t> (reljefa, vode, klime, tla, biljnog i životinjskog sivjeta) </a:t>
            </a:r>
            <a:r>
              <a:rPr lang="hr-HR" b="1" dirty="0" smtClean="0"/>
              <a:t>i društvenih </a:t>
            </a:r>
            <a:r>
              <a:rPr lang="hr-HR" dirty="0" smtClean="0"/>
              <a:t>(ljudske zajednice i naselja, različite ljudske djelatnosti) </a:t>
            </a:r>
            <a:r>
              <a:rPr lang="hr-HR" b="1" dirty="0" smtClean="0"/>
              <a:t>čimbenika u geografskom prostoru radi upravljanja njima, odnosno ostvarivanja učinkovitorg razvoja uz što veće očuvanje prirodnih i društvenih bogatstava za nas i buduće naraštaje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18433" name="Picture 1" descr="C:\Users\Svjetlana\AppData\Local\Microsoft\Windows\Temporary Internet Files\Content.IE5\C3XQ37EU\1142px-Globe_logo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822325"/>
            <a:ext cx="2218667" cy="1989419"/>
          </a:xfrm>
          <a:prstGeom prst="rect">
            <a:avLst/>
          </a:prstGeom>
          <a:noFill/>
        </p:spPr>
      </p:pic>
      <p:pic>
        <p:nvPicPr>
          <p:cNvPr id="18436" name="Picture 4" descr="C:\Users\Svjetlana\AppData\Local\Microsoft\Windows\Temporary Internet Files\Content.IE5\I1QKF4EE\girl-tourist-read-the-map-1464627823oH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5" y="882650"/>
            <a:ext cx="2835275" cy="1890183"/>
          </a:xfrm>
          <a:prstGeom prst="rect">
            <a:avLst/>
          </a:prstGeom>
          <a:noFill/>
        </p:spPr>
      </p:pic>
      <p:pic>
        <p:nvPicPr>
          <p:cNvPr id="18440" name="Picture 8" descr="C:\Users\Svjetlana\AppData\Local\Microsoft\Windows\Temporary Internet Files\Content.IE5\I1QKF4EE\world-thumb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222" y="828675"/>
            <a:ext cx="2042253" cy="198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ćemo učiti geografiju?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3209925" cy="3579863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Plan i program rada</a:t>
            </a:r>
          </a:p>
          <a:p>
            <a:r>
              <a:rPr lang="hr-HR" b="1" dirty="0" smtClean="0"/>
              <a:t>Upute za rad</a:t>
            </a:r>
          </a:p>
          <a:p>
            <a:r>
              <a:rPr lang="hr-HR" b="1" dirty="0" smtClean="0"/>
              <a:t>Popis literature</a:t>
            </a:r>
          </a:p>
          <a:p>
            <a:r>
              <a:rPr lang="hr-HR" dirty="0" smtClean="0"/>
              <a:t>Udžbenik</a:t>
            </a:r>
          </a:p>
          <a:p>
            <a:r>
              <a:rPr lang="hr-HR" dirty="0" smtClean="0"/>
              <a:t>Radna bilježnica</a:t>
            </a:r>
          </a:p>
          <a:p>
            <a:r>
              <a:rPr lang="hr-HR" dirty="0" smtClean="0"/>
              <a:t>Školski atlas</a:t>
            </a:r>
          </a:p>
          <a:p>
            <a:r>
              <a:rPr lang="hr-HR" dirty="0" smtClean="0"/>
              <a:t>Bilježnica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7850" y="1485900"/>
            <a:ext cx="2373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https://shop.skolskaknjiga.hr/media/catalog/product/cache/1/image/1800x/040ec09b1e35df139433887a97daa66f/0/1/0119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9620" y="1485900"/>
            <a:ext cx="2385130" cy="319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030470"/>
            <a:ext cx="3619500" cy="365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33716" y="1365485"/>
            <a:ext cx="4237903" cy="3030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Kako ćemo provjeravati usvojeno znanje?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popis pisanih provjera i praktičnih radova i predviđeni termini održavanja:</a:t>
            </a:r>
          </a:p>
          <a:p>
            <a:endParaRPr lang="hr-HR" b="1" dirty="0" smtClean="0"/>
          </a:p>
          <a:p>
            <a:r>
              <a:rPr lang="hr-HR" b="1" dirty="0" smtClean="0"/>
              <a:t>kriteriji vrednovanja i ocjenjivanja</a:t>
            </a:r>
          </a:p>
          <a:p>
            <a:endParaRPr lang="hr-HR" b="1" dirty="0" smtClean="0"/>
          </a:p>
          <a:p>
            <a:endParaRPr lang="hr-HR" b="1" dirty="0" smtClean="0"/>
          </a:p>
          <a:p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i="1" dirty="0" smtClean="0"/>
              <a:t>Ponovimo!</a:t>
            </a:r>
            <a:endParaRPr lang="hr-HR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179813"/>
          </a:xfrm>
          <a:ln w="6350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Uz pomoć navedenih pojmova napišite definiciju geografije kao znanosti: </a:t>
            </a:r>
            <a:r>
              <a:rPr lang="hr-HR" i="1" dirty="0" smtClean="0"/>
              <a:t>Prirodni i društveni čimbenici, geografski prostor, upravljanje, razvoj, očuvanje bogatstava. 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Opišite geografske sadržaje koji se proučavaju u nastavnom predmetu Geografija.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Navedite primjere uporabe geografskih znanja.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Objasnite svrhu učenja geografije.</a:t>
            </a:r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13035</TotalTime>
  <Words>545</Words>
  <Application>Microsoft Office PowerPoint</Application>
  <PresentationFormat>On-screen Show (16:9)</PresentationFormat>
  <Paragraphs>89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Geografija – što je i čemu nas uči?</vt:lpstr>
      <vt:lpstr>Dobrodošli na prvi sat geografije!</vt:lpstr>
      <vt:lpstr>Kratki dokumentarni film: odabrati link iz bilješki ispod slajda</vt:lpstr>
      <vt:lpstr>Slide 4</vt:lpstr>
      <vt:lpstr>Što je geografija?</vt:lpstr>
      <vt:lpstr>Kako ćemo učiti geografiju? </vt:lpstr>
      <vt:lpstr>Slide 7</vt:lpstr>
      <vt:lpstr>Kako ćemo provjeravati usvojeno znanje?</vt:lpstr>
      <vt:lpstr>Ponovimo!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8</cp:revision>
  <dcterms:created xsi:type="dcterms:W3CDTF">2019-03-27T12:00:31Z</dcterms:created>
  <dcterms:modified xsi:type="dcterms:W3CDTF">2019-05-30T06:26:18Z</dcterms:modified>
</cp:coreProperties>
</file>